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K" userId="a24ea0b79fc61bad" providerId="LiveId" clId="{5668FDFC-2288-425D-8254-7FDADEB0D66A}"/>
    <pc:docChg chg="undo custSel addSld modSld">
      <pc:chgData name="A K" userId="a24ea0b79fc61bad" providerId="LiveId" clId="{5668FDFC-2288-425D-8254-7FDADEB0D66A}" dt="2025-04-20T13:32:27.981" v="323" actId="1076"/>
      <pc:docMkLst>
        <pc:docMk/>
      </pc:docMkLst>
      <pc:sldChg chg="addSp modSp mod">
        <pc:chgData name="A K" userId="a24ea0b79fc61bad" providerId="LiveId" clId="{5668FDFC-2288-425D-8254-7FDADEB0D66A}" dt="2025-04-20T07:26:50.575" v="10" actId="1076"/>
        <pc:sldMkLst>
          <pc:docMk/>
          <pc:sldMk cId="3276116247" sldId="259"/>
        </pc:sldMkLst>
        <pc:picChg chg="mod">
          <ac:chgData name="A K" userId="a24ea0b79fc61bad" providerId="LiveId" clId="{5668FDFC-2288-425D-8254-7FDADEB0D66A}" dt="2025-04-20T07:26:34.930" v="8" actId="14100"/>
          <ac:picMkLst>
            <pc:docMk/>
            <pc:sldMk cId="3276116247" sldId="259"/>
            <ac:picMk id="5" creationId="{6410386E-A8AD-7C6C-F49B-6026DB4097EC}"/>
          </ac:picMkLst>
        </pc:picChg>
        <pc:picChg chg="add mod">
          <ac:chgData name="A K" userId="a24ea0b79fc61bad" providerId="LiveId" clId="{5668FDFC-2288-425D-8254-7FDADEB0D66A}" dt="2025-04-20T07:26:42.207" v="9" actId="1076"/>
          <ac:picMkLst>
            <pc:docMk/>
            <pc:sldMk cId="3276116247" sldId="259"/>
            <ac:picMk id="9" creationId="{B787F5BA-548E-162B-860E-C3731AE8BFA7}"/>
          </ac:picMkLst>
        </pc:picChg>
        <pc:picChg chg="add mod">
          <ac:chgData name="A K" userId="a24ea0b79fc61bad" providerId="LiveId" clId="{5668FDFC-2288-425D-8254-7FDADEB0D66A}" dt="2025-04-20T07:26:50.575" v="10" actId="1076"/>
          <ac:picMkLst>
            <pc:docMk/>
            <pc:sldMk cId="3276116247" sldId="259"/>
            <ac:picMk id="11" creationId="{14D7289D-BCFB-8256-86B5-83784C5683F5}"/>
          </ac:picMkLst>
        </pc:picChg>
      </pc:sldChg>
      <pc:sldChg chg="addSp modSp new mod">
        <pc:chgData name="A K" userId="a24ea0b79fc61bad" providerId="LiveId" clId="{5668FDFC-2288-425D-8254-7FDADEB0D66A}" dt="2025-04-20T07:28:33.468" v="20" actId="1076"/>
        <pc:sldMkLst>
          <pc:docMk/>
          <pc:sldMk cId="3188521385" sldId="260"/>
        </pc:sldMkLst>
        <pc:picChg chg="add mod">
          <ac:chgData name="A K" userId="a24ea0b79fc61bad" providerId="LiveId" clId="{5668FDFC-2288-425D-8254-7FDADEB0D66A}" dt="2025-04-20T07:27:35.239" v="14" actId="1076"/>
          <ac:picMkLst>
            <pc:docMk/>
            <pc:sldMk cId="3188521385" sldId="260"/>
            <ac:picMk id="3" creationId="{8A27BB13-7E94-3034-350F-F7E4E2D1A891}"/>
          </ac:picMkLst>
        </pc:picChg>
        <pc:picChg chg="add mod">
          <ac:chgData name="A K" userId="a24ea0b79fc61bad" providerId="LiveId" clId="{5668FDFC-2288-425D-8254-7FDADEB0D66A}" dt="2025-04-20T07:28:09.729" v="17" actId="14100"/>
          <ac:picMkLst>
            <pc:docMk/>
            <pc:sldMk cId="3188521385" sldId="260"/>
            <ac:picMk id="5" creationId="{922246E5-8D89-2B38-BFCF-496541706D33}"/>
          </ac:picMkLst>
        </pc:picChg>
        <pc:picChg chg="add mod">
          <ac:chgData name="A K" userId="a24ea0b79fc61bad" providerId="LiveId" clId="{5668FDFC-2288-425D-8254-7FDADEB0D66A}" dt="2025-04-20T07:28:33.468" v="20" actId="1076"/>
          <ac:picMkLst>
            <pc:docMk/>
            <pc:sldMk cId="3188521385" sldId="260"/>
            <ac:picMk id="7" creationId="{C7252A85-6064-9394-927D-3532B06AD1AA}"/>
          </ac:picMkLst>
        </pc:picChg>
      </pc:sldChg>
      <pc:sldChg chg="addSp modSp new mod">
        <pc:chgData name="A K" userId="a24ea0b79fc61bad" providerId="LiveId" clId="{5668FDFC-2288-425D-8254-7FDADEB0D66A}" dt="2025-04-20T07:47:55.816" v="56" actId="1076"/>
        <pc:sldMkLst>
          <pc:docMk/>
          <pc:sldMk cId="618790178" sldId="261"/>
        </pc:sldMkLst>
        <pc:picChg chg="add mod modCrop">
          <ac:chgData name="A K" userId="a24ea0b79fc61bad" providerId="LiveId" clId="{5668FDFC-2288-425D-8254-7FDADEB0D66A}" dt="2025-04-20T07:45:16.991" v="40" actId="1076"/>
          <ac:picMkLst>
            <pc:docMk/>
            <pc:sldMk cId="618790178" sldId="261"/>
            <ac:picMk id="3" creationId="{35E31E56-E8A8-5A06-A57F-A2775567E8CD}"/>
          </ac:picMkLst>
        </pc:picChg>
        <pc:picChg chg="add mod">
          <ac:chgData name="A K" userId="a24ea0b79fc61bad" providerId="LiveId" clId="{5668FDFC-2288-425D-8254-7FDADEB0D66A}" dt="2025-04-20T07:45:12.022" v="39" actId="1076"/>
          <ac:picMkLst>
            <pc:docMk/>
            <pc:sldMk cId="618790178" sldId="261"/>
            <ac:picMk id="5" creationId="{CCF5E761-3B76-57B3-2658-56D8A6F2D1D5}"/>
          </ac:picMkLst>
        </pc:picChg>
        <pc:picChg chg="add mod">
          <ac:chgData name="A K" userId="a24ea0b79fc61bad" providerId="LiveId" clId="{5668FDFC-2288-425D-8254-7FDADEB0D66A}" dt="2025-04-20T07:47:55.816" v="56" actId="1076"/>
          <ac:picMkLst>
            <pc:docMk/>
            <pc:sldMk cId="618790178" sldId="261"/>
            <ac:picMk id="7" creationId="{35C9791A-004E-7BC6-FD12-F7CE64D1892D}"/>
          </ac:picMkLst>
        </pc:picChg>
        <pc:picChg chg="add mod">
          <ac:chgData name="A K" userId="a24ea0b79fc61bad" providerId="LiveId" clId="{5668FDFC-2288-425D-8254-7FDADEB0D66A}" dt="2025-04-20T07:47:02.358" v="52" actId="14100"/>
          <ac:picMkLst>
            <pc:docMk/>
            <pc:sldMk cId="618790178" sldId="261"/>
            <ac:picMk id="9" creationId="{CDD7D416-9CCE-9263-6D3C-3F5F0D522174}"/>
          </ac:picMkLst>
        </pc:picChg>
        <pc:picChg chg="add mod">
          <ac:chgData name="A K" userId="a24ea0b79fc61bad" providerId="LiveId" clId="{5668FDFC-2288-425D-8254-7FDADEB0D66A}" dt="2025-04-20T07:46:58.092" v="51" actId="1076"/>
          <ac:picMkLst>
            <pc:docMk/>
            <pc:sldMk cId="618790178" sldId="261"/>
            <ac:picMk id="11" creationId="{14F9B8C4-EB7E-BE80-9A6A-0DAD1618502D}"/>
          </ac:picMkLst>
        </pc:picChg>
        <pc:picChg chg="add mod">
          <ac:chgData name="A K" userId="a24ea0b79fc61bad" providerId="LiveId" clId="{5668FDFC-2288-425D-8254-7FDADEB0D66A}" dt="2025-04-20T07:47:51.796" v="55" actId="1076"/>
          <ac:picMkLst>
            <pc:docMk/>
            <pc:sldMk cId="618790178" sldId="261"/>
            <ac:picMk id="13" creationId="{70979101-A18A-D474-A2E5-1BB4DF8A47DF}"/>
          </ac:picMkLst>
        </pc:picChg>
      </pc:sldChg>
      <pc:sldChg chg="addSp modSp new mod">
        <pc:chgData name="A K" userId="a24ea0b79fc61bad" providerId="LiveId" clId="{5668FDFC-2288-425D-8254-7FDADEB0D66A}" dt="2025-04-20T07:52:48.281" v="85" actId="14100"/>
        <pc:sldMkLst>
          <pc:docMk/>
          <pc:sldMk cId="493688752" sldId="262"/>
        </pc:sldMkLst>
        <pc:picChg chg="add mod">
          <ac:chgData name="A K" userId="a24ea0b79fc61bad" providerId="LiveId" clId="{5668FDFC-2288-425D-8254-7FDADEB0D66A}" dt="2025-04-20T07:52:36.815" v="83" actId="14100"/>
          <ac:picMkLst>
            <pc:docMk/>
            <pc:sldMk cId="493688752" sldId="262"/>
            <ac:picMk id="3" creationId="{C03E884A-7782-6AC6-A178-070C92230349}"/>
          </ac:picMkLst>
        </pc:picChg>
        <pc:picChg chg="add mod">
          <ac:chgData name="A K" userId="a24ea0b79fc61bad" providerId="LiveId" clId="{5668FDFC-2288-425D-8254-7FDADEB0D66A}" dt="2025-04-20T07:52:31.754" v="82" actId="1076"/>
          <ac:picMkLst>
            <pc:docMk/>
            <pc:sldMk cId="493688752" sldId="262"/>
            <ac:picMk id="5" creationId="{2049D520-B60F-AB6A-520C-08482BFD0ED9}"/>
          </ac:picMkLst>
        </pc:picChg>
        <pc:picChg chg="add mod">
          <ac:chgData name="A K" userId="a24ea0b79fc61bad" providerId="LiveId" clId="{5668FDFC-2288-425D-8254-7FDADEB0D66A}" dt="2025-04-20T07:50:51.813" v="70" actId="14100"/>
          <ac:picMkLst>
            <pc:docMk/>
            <pc:sldMk cId="493688752" sldId="262"/>
            <ac:picMk id="7" creationId="{B8834628-0B95-66DA-1B47-AE72656EF940}"/>
          </ac:picMkLst>
        </pc:picChg>
        <pc:picChg chg="add mod">
          <ac:chgData name="A K" userId="a24ea0b79fc61bad" providerId="LiveId" clId="{5668FDFC-2288-425D-8254-7FDADEB0D66A}" dt="2025-04-20T07:52:48.281" v="85" actId="14100"/>
          <ac:picMkLst>
            <pc:docMk/>
            <pc:sldMk cId="493688752" sldId="262"/>
            <ac:picMk id="9" creationId="{88D4C7F3-C670-431F-6550-A598E72F9753}"/>
          </ac:picMkLst>
        </pc:picChg>
        <pc:picChg chg="add mod">
          <ac:chgData name="A K" userId="a24ea0b79fc61bad" providerId="LiveId" clId="{5668FDFC-2288-425D-8254-7FDADEB0D66A}" dt="2025-04-20T07:52:42.709" v="84" actId="14100"/>
          <ac:picMkLst>
            <pc:docMk/>
            <pc:sldMk cId="493688752" sldId="262"/>
            <ac:picMk id="11" creationId="{F459E9BC-0DF0-1B0C-0463-E584C044B119}"/>
          </ac:picMkLst>
        </pc:picChg>
      </pc:sldChg>
      <pc:sldChg chg="addSp modSp new mod">
        <pc:chgData name="A K" userId="a24ea0b79fc61bad" providerId="LiveId" clId="{5668FDFC-2288-425D-8254-7FDADEB0D66A}" dt="2025-04-20T11:25:01.677" v="95" actId="122"/>
        <pc:sldMkLst>
          <pc:docMk/>
          <pc:sldMk cId="1779519038" sldId="263"/>
        </pc:sldMkLst>
        <pc:spChg chg="add mod">
          <ac:chgData name="A K" userId="a24ea0b79fc61bad" providerId="LiveId" clId="{5668FDFC-2288-425D-8254-7FDADEB0D66A}" dt="2025-04-20T11:25:01.677" v="95" actId="122"/>
          <ac:spMkLst>
            <pc:docMk/>
            <pc:sldMk cId="1779519038" sldId="263"/>
            <ac:spMk id="2" creationId="{9A35F0F2-C4DE-57CC-DDF1-FB19D9106933}"/>
          </ac:spMkLst>
        </pc:spChg>
      </pc:sldChg>
      <pc:sldChg chg="addSp modSp new mod">
        <pc:chgData name="A K" userId="a24ea0b79fc61bad" providerId="LiveId" clId="{5668FDFC-2288-425D-8254-7FDADEB0D66A}" dt="2025-04-20T11:26:03.490" v="105" actId="122"/>
        <pc:sldMkLst>
          <pc:docMk/>
          <pc:sldMk cId="977838136" sldId="264"/>
        </pc:sldMkLst>
        <pc:spChg chg="add mod">
          <ac:chgData name="A K" userId="a24ea0b79fc61bad" providerId="LiveId" clId="{5668FDFC-2288-425D-8254-7FDADEB0D66A}" dt="2025-04-20T11:26:03.490" v="105" actId="122"/>
          <ac:spMkLst>
            <pc:docMk/>
            <pc:sldMk cId="977838136" sldId="264"/>
            <ac:spMk id="2" creationId="{2112A02B-406B-5F6B-64DE-569E1E5D2CDA}"/>
          </ac:spMkLst>
        </pc:spChg>
      </pc:sldChg>
      <pc:sldChg chg="addSp modSp new mod">
        <pc:chgData name="A K" userId="a24ea0b79fc61bad" providerId="LiveId" clId="{5668FDFC-2288-425D-8254-7FDADEB0D66A}" dt="2025-04-20T12:01:30.971" v="124" actId="14100"/>
        <pc:sldMkLst>
          <pc:docMk/>
          <pc:sldMk cId="1773090753" sldId="265"/>
        </pc:sldMkLst>
        <pc:picChg chg="add mod">
          <ac:chgData name="A K" userId="a24ea0b79fc61bad" providerId="LiveId" clId="{5668FDFC-2288-425D-8254-7FDADEB0D66A}" dt="2025-04-20T12:01:12.578" v="119" actId="14100"/>
          <ac:picMkLst>
            <pc:docMk/>
            <pc:sldMk cId="1773090753" sldId="265"/>
            <ac:picMk id="3" creationId="{DBE3D3C6-A14A-150F-6FCF-CEE675E259F6}"/>
          </ac:picMkLst>
        </pc:picChg>
        <pc:picChg chg="add mod">
          <ac:chgData name="A K" userId="a24ea0b79fc61bad" providerId="LiveId" clId="{5668FDFC-2288-425D-8254-7FDADEB0D66A}" dt="2025-04-20T12:01:18.896" v="121" actId="1076"/>
          <ac:picMkLst>
            <pc:docMk/>
            <pc:sldMk cId="1773090753" sldId="265"/>
            <ac:picMk id="5" creationId="{53228A03-F910-79CF-839E-131D2BBDBE21}"/>
          </ac:picMkLst>
        </pc:picChg>
        <pc:picChg chg="add mod">
          <ac:chgData name="A K" userId="a24ea0b79fc61bad" providerId="LiveId" clId="{5668FDFC-2288-425D-8254-7FDADEB0D66A}" dt="2025-04-20T12:01:30.971" v="124" actId="14100"/>
          <ac:picMkLst>
            <pc:docMk/>
            <pc:sldMk cId="1773090753" sldId="265"/>
            <ac:picMk id="7" creationId="{B53B32C8-8A03-3F24-A8E5-8675B9EE870E}"/>
          </ac:picMkLst>
        </pc:picChg>
      </pc:sldChg>
      <pc:sldChg chg="addSp modSp new mod">
        <pc:chgData name="A K" userId="a24ea0b79fc61bad" providerId="LiveId" clId="{5668FDFC-2288-425D-8254-7FDADEB0D66A}" dt="2025-04-20T12:24:48.738" v="146" actId="1076"/>
        <pc:sldMkLst>
          <pc:docMk/>
          <pc:sldMk cId="3936286332" sldId="266"/>
        </pc:sldMkLst>
        <pc:picChg chg="add mod">
          <ac:chgData name="A K" userId="a24ea0b79fc61bad" providerId="LiveId" clId="{5668FDFC-2288-425D-8254-7FDADEB0D66A}" dt="2025-04-20T12:07:00.830" v="130" actId="1076"/>
          <ac:picMkLst>
            <pc:docMk/>
            <pc:sldMk cId="3936286332" sldId="266"/>
            <ac:picMk id="3" creationId="{C1B8823E-C6CA-EED2-367D-5D66CFDEF2CB}"/>
          </ac:picMkLst>
        </pc:picChg>
        <pc:picChg chg="add mod">
          <ac:chgData name="A K" userId="a24ea0b79fc61bad" providerId="LiveId" clId="{5668FDFC-2288-425D-8254-7FDADEB0D66A}" dt="2025-04-20T12:23:25.753" v="133" actId="1076"/>
          <ac:picMkLst>
            <pc:docMk/>
            <pc:sldMk cId="3936286332" sldId="266"/>
            <ac:picMk id="5" creationId="{B69832E1-A04C-9CAE-DA1D-ADA2EA1980AE}"/>
          </ac:picMkLst>
        </pc:picChg>
        <pc:picChg chg="add mod">
          <ac:chgData name="A K" userId="a24ea0b79fc61bad" providerId="LiveId" clId="{5668FDFC-2288-425D-8254-7FDADEB0D66A}" dt="2025-04-20T12:24:31.503" v="141" actId="1076"/>
          <ac:picMkLst>
            <pc:docMk/>
            <pc:sldMk cId="3936286332" sldId="266"/>
            <ac:picMk id="7" creationId="{F56FB8FB-9998-3162-2567-0F58545C4640}"/>
          </ac:picMkLst>
        </pc:picChg>
        <pc:picChg chg="add mod">
          <ac:chgData name="A K" userId="a24ea0b79fc61bad" providerId="LiveId" clId="{5668FDFC-2288-425D-8254-7FDADEB0D66A}" dt="2025-04-20T12:24:48.738" v="146" actId="1076"/>
          <ac:picMkLst>
            <pc:docMk/>
            <pc:sldMk cId="3936286332" sldId="266"/>
            <ac:picMk id="9" creationId="{57B524F4-2418-6A69-70CD-F0AC60B58522}"/>
          </ac:picMkLst>
        </pc:picChg>
      </pc:sldChg>
      <pc:sldChg chg="addSp modSp new mod">
        <pc:chgData name="A K" userId="a24ea0b79fc61bad" providerId="LiveId" clId="{5668FDFC-2288-425D-8254-7FDADEB0D66A}" dt="2025-04-20T12:26:40.510" v="163" actId="14100"/>
        <pc:sldMkLst>
          <pc:docMk/>
          <pc:sldMk cId="4148359613" sldId="267"/>
        </pc:sldMkLst>
        <pc:picChg chg="add mod">
          <ac:chgData name="A K" userId="a24ea0b79fc61bad" providerId="LiveId" clId="{5668FDFC-2288-425D-8254-7FDADEB0D66A}" dt="2025-04-20T12:26:40.510" v="163" actId="14100"/>
          <ac:picMkLst>
            <pc:docMk/>
            <pc:sldMk cId="4148359613" sldId="267"/>
            <ac:picMk id="3" creationId="{253681EE-0C4F-9058-35F4-3E0616705005}"/>
          </ac:picMkLst>
        </pc:picChg>
        <pc:picChg chg="add mod">
          <ac:chgData name="A K" userId="a24ea0b79fc61bad" providerId="LiveId" clId="{5668FDFC-2288-425D-8254-7FDADEB0D66A}" dt="2025-04-20T12:26:35.842" v="162" actId="14100"/>
          <ac:picMkLst>
            <pc:docMk/>
            <pc:sldMk cId="4148359613" sldId="267"/>
            <ac:picMk id="5" creationId="{98CF5B95-43B4-DDF9-F3B0-0B622DC8146A}"/>
          </ac:picMkLst>
        </pc:picChg>
        <pc:picChg chg="add mod">
          <ac:chgData name="A K" userId="a24ea0b79fc61bad" providerId="LiveId" clId="{5668FDFC-2288-425D-8254-7FDADEB0D66A}" dt="2025-04-20T12:26:29.807" v="161" actId="1076"/>
          <ac:picMkLst>
            <pc:docMk/>
            <pc:sldMk cId="4148359613" sldId="267"/>
            <ac:picMk id="7" creationId="{BC32B3E9-DFFB-2412-8337-A4A16D9E52DD}"/>
          </ac:picMkLst>
        </pc:picChg>
      </pc:sldChg>
      <pc:sldChg chg="addSp modSp new mod">
        <pc:chgData name="A K" userId="a24ea0b79fc61bad" providerId="LiveId" clId="{5668FDFC-2288-425D-8254-7FDADEB0D66A}" dt="2025-04-20T12:35:52.672" v="172" actId="122"/>
        <pc:sldMkLst>
          <pc:docMk/>
          <pc:sldMk cId="1845470243" sldId="268"/>
        </pc:sldMkLst>
        <pc:spChg chg="add mod">
          <ac:chgData name="A K" userId="a24ea0b79fc61bad" providerId="LiveId" clId="{5668FDFC-2288-425D-8254-7FDADEB0D66A}" dt="2025-04-20T12:35:52.672" v="172" actId="122"/>
          <ac:spMkLst>
            <pc:docMk/>
            <pc:sldMk cId="1845470243" sldId="268"/>
            <ac:spMk id="2" creationId="{F5460825-0576-8CC0-83E9-92F56761B21F}"/>
          </ac:spMkLst>
        </pc:spChg>
      </pc:sldChg>
      <pc:sldChg chg="addSp modSp new mod">
        <pc:chgData name="A K" userId="a24ea0b79fc61bad" providerId="LiveId" clId="{5668FDFC-2288-425D-8254-7FDADEB0D66A}" dt="2025-04-20T12:37:11.605" v="181" actId="14100"/>
        <pc:sldMkLst>
          <pc:docMk/>
          <pc:sldMk cId="1113030150" sldId="269"/>
        </pc:sldMkLst>
        <pc:picChg chg="add mod">
          <ac:chgData name="A K" userId="a24ea0b79fc61bad" providerId="LiveId" clId="{5668FDFC-2288-425D-8254-7FDADEB0D66A}" dt="2025-04-20T12:36:21.162" v="177" actId="14100"/>
          <ac:picMkLst>
            <pc:docMk/>
            <pc:sldMk cId="1113030150" sldId="269"/>
            <ac:picMk id="3" creationId="{6128607D-904E-FF01-845A-A0147BBFCAAF}"/>
          </ac:picMkLst>
        </pc:picChg>
        <pc:picChg chg="add mod">
          <ac:chgData name="A K" userId="a24ea0b79fc61bad" providerId="LiveId" clId="{5668FDFC-2288-425D-8254-7FDADEB0D66A}" dt="2025-04-20T12:37:11.605" v="181" actId="14100"/>
          <ac:picMkLst>
            <pc:docMk/>
            <pc:sldMk cId="1113030150" sldId="269"/>
            <ac:picMk id="5" creationId="{639A0962-0797-1712-87EE-CD5BD8B4DE22}"/>
          </ac:picMkLst>
        </pc:picChg>
      </pc:sldChg>
      <pc:sldChg chg="addSp modSp new mod">
        <pc:chgData name="A K" userId="a24ea0b79fc61bad" providerId="LiveId" clId="{5668FDFC-2288-425D-8254-7FDADEB0D66A}" dt="2025-04-20T12:54:03.088" v="213" actId="1076"/>
        <pc:sldMkLst>
          <pc:docMk/>
          <pc:sldMk cId="1100023579" sldId="270"/>
        </pc:sldMkLst>
        <pc:picChg chg="add mod">
          <ac:chgData name="A K" userId="a24ea0b79fc61bad" providerId="LiveId" clId="{5668FDFC-2288-425D-8254-7FDADEB0D66A}" dt="2025-04-20T12:54:03.088" v="213" actId="1076"/>
          <ac:picMkLst>
            <pc:docMk/>
            <pc:sldMk cId="1100023579" sldId="270"/>
            <ac:picMk id="3" creationId="{F1173225-4324-6624-10E9-D9B686DC528B}"/>
          </ac:picMkLst>
        </pc:picChg>
        <pc:picChg chg="add mod">
          <ac:chgData name="A K" userId="a24ea0b79fc61bad" providerId="LiveId" clId="{5668FDFC-2288-425D-8254-7FDADEB0D66A}" dt="2025-04-20T12:53:55.333" v="211" actId="1076"/>
          <ac:picMkLst>
            <pc:docMk/>
            <pc:sldMk cId="1100023579" sldId="270"/>
            <ac:picMk id="5" creationId="{A86E9155-5931-C955-0F81-FEB8E0020394}"/>
          </ac:picMkLst>
        </pc:picChg>
        <pc:picChg chg="add mod">
          <ac:chgData name="A K" userId="a24ea0b79fc61bad" providerId="LiveId" clId="{5668FDFC-2288-425D-8254-7FDADEB0D66A}" dt="2025-04-20T12:53:48.886" v="209" actId="1076"/>
          <ac:picMkLst>
            <pc:docMk/>
            <pc:sldMk cId="1100023579" sldId="270"/>
            <ac:picMk id="7" creationId="{8CC7E6B4-5352-02F3-7583-2C37635567E9}"/>
          </ac:picMkLst>
        </pc:picChg>
        <pc:picChg chg="add mod">
          <ac:chgData name="A K" userId="a24ea0b79fc61bad" providerId="LiveId" clId="{5668FDFC-2288-425D-8254-7FDADEB0D66A}" dt="2025-04-20T12:52:29.313" v="199" actId="1076"/>
          <ac:picMkLst>
            <pc:docMk/>
            <pc:sldMk cId="1100023579" sldId="270"/>
            <ac:picMk id="9" creationId="{B77F0E0C-7526-6CFB-2FA9-6A83AC68ADF2}"/>
          </ac:picMkLst>
        </pc:picChg>
        <pc:picChg chg="add mod">
          <ac:chgData name="A K" userId="a24ea0b79fc61bad" providerId="LiveId" clId="{5668FDFC-2288-425D-8254-7FDADEB0D66A}" dt="2025-04-20T12:53:01.397" v="204" actId="1076"/>
          <ac:picMkLst>
            <pc:docMk/>
            <pc:sldMk cId="1100023579" sldId="270"/>
            <ac:picMk id="11" creationId="{9103C1AC-C407-D6E2-6222-1F1EBF1D0E64}"/>
          </ac:picMkLst>
        </pc:picChg>
        <pc:picChg chg="add mod">
          <ac:chgData name="A K" userId="a24ea0b79fc61bad" providerId="LiveId" clId="{5668FDFC-2288-425D-8254-7FDADEB0D66A}" dt="2025-04-20T12:53:40.814" v="207" actId="1076"/>
          <ac:picMkLst>
            <pc:docMk/>
            <pc:sldMk cId="1100023579" sldId="270"/>
            <ac:picMk id="13" creationId="{1B9876A6-203F-92C3-384D-843B709EE86E}"/>
          </ac:picMkLst>
        </pc:picChg>
      </pc:sldChg>
      <pc:sldChg chg="addSp modSp new mod">
        <pc:chgData name="A K" userId="a24ea0b79fc61bad" providerId="LiveId" clId="{5668FDFC-2288-425D-8254-7FDADEB0D66A}" dt="2025-04-20T12:57:15.572" v="238" actId="1076"/>
        <pc:sldMkLst>
          <pc:docMk/>
          <pc:sldMk cId="4071283375" sldId="271"/>
        </pc:sldMkLst>
        <pc:picChg chg="add mod">
          <ac:chgData name="A K" userId="a24ea0b79fc61bad" providerId="LiveId" clId="{5668FDFC-2288-425D-8254-7FDADEB0D66A}" dt="2025-04-20T12:54:38.316" v="217" actId="1076"/>
          <ac:picMkLst>
            <pc:docMk/>
            <pc:sldMk cId="4071283375" sldId="271"/>
            <ac:picMk id="3" creationId="{4F5B5E09-0972-E25A-5268-72B4A74C3F3E}"/>
          </ac:picMkLst>
        </pc:picChg>
        <pc:picChg chg="add mod">
          <ac:chgData name="A K" userId="a24ea0b79fc61bad" providerId="LiveId" clId="{5668FDFC-2288-425D-8254-7FDADEB0D66A}" dt="2025-04-20T12:55:21.022" v="222" actId="1076"/>
          <ac:picMkLst>
            <pc:docMk/>
            <pc:sldMk cId="4071283375" sldId="271"/>
            <ac:picMk id="5" creationId="{01BDF774-49ED-8EBD-BD58-1298A3DE6326}"/>
          </ac:picMkLst>
        </pc:picChg>
        <pc:picChg chg="add mod">
          <ac:chgData name="A K" userId="a24ea0b79fc61bad" providerId="LiveId" clId="{5668FDFC-2288-425D-8254-7FDADEB0D66A}" dt="2025-04-20T12:55:46.373" v="225" actId="1076"/>
          <ac:picMkLst>
            <pc:docMk/>
            <pc:sldMk cId="4071283375" sldId="271"/>
            <ac:picMk id="7" creationId="{103F27EF-0925-E355-B742-EB1B99A8E9FC}"/>
          </ac:picMkLst>
        </pc:picChg>
        <pc:picChg chg="add mod">
          <ac:chgData name="A K" userId="a24ea0b79fc61bad" providerId="LiveId" clId="{5668FDFC-2288-425D-8254-7FDADEB0D66A}" dt="2025-04-20T12:56:14.669" v="228" actId="1076"/>
          <ac:picMkLst>
            <pc:docMk/>
            <pc:sldMk cId="4071283375" sldId="271"/>
            <ac:picMk id="9" creationId="{4BB4EE44-D693-754D-B975-9120F922B376}"/>
          </ac:picMkLst>
        </pc:picChg>
        <pc:picChg chg="add mod">
          <ac:chgData name="A K" userId="a24ea0b79fc61bad" providerId="LiveId" clId="{5668FDFC-2288-425D-8254-7FDADEB0D66A}" dt="2025-04-20T12:56:46.315" v="233" actId="1076"/>
          <ac:picMkLst>
            <pc:docMk/>
            <pc:sldMk cId="4071283375" sldId="271"/>
            <ac:picMk id="11" creationId="{C8141CD6-C184-4592-3761-1186F332D633}"/>
          </ac:picMkLst>
        </pc:picChg>
        <pc:picChg chg="add mod">
          <ac:chgData name="A K" userId="a24ea0b79fc61bad" providerId="LiveId" clId="{5668FDFC-2288-425D-8254-7FDADEB0D66A}" dt="2025-04-20T12:57:15.572" v="238" actId="1076"/>
          <ac:picMkLst>
            <pc:docMk/>
            <pc:sldMk cId="4071283375" sldId="271"/>
            <ac:picMk id="13" creationId="{774448DC-A11B-8A39-EEF1-063ACE572665}"/>
          </ac:picMkLst>
        </pc:picChg>
      </pc:sldChg>
      <pc:sldChg chg="addSp modSp new mod">
        <pc:chgData name="A K" userId="a24ea0b79fc61bad" providerId="LiveId" clId="{5668FDFC-2288-425D-8254-7FDADEB0D66A}" dt="2025-04-20T12:59:53.982" v="259" actId="1076"/>
        <pc:sldMkLst>
          <pc:docMk/>
          <pc:sldMk cId="1270868986" sldId="272"/>
        </pc:sldMkLst>
        <pc:picChg chg="add mod">
          <ac:chgData name="A K" userId="a24ea0b79fc61bad" providerId="LiveId" clId="{5668FDFC-2288-425D-8254-7FDADEB0D66A}" dt="2025-04-20T12:59:16.576" v="252" actId="14100"/>
          <ac:picMkLst>
            <pc:docMk/>
            <pc:sldMk cId="1270868986" sldId="272"/>
            <ac:picMk id="3" creationId="{7DC8B92C-1D8D-2530-D521-40DA7609E961}"/>
          </ac:picMkLst>
        </pc:picChg>
        <pc:picChg chg="add mod">
          <ac:chgData name="A K" userId="a24ea0b79fc61bad" providerId="LiveId" clId="{5668FDFC-2288-425D-8254-7FDADEB0D66A}" dt="2025-04-20T12:59:19.252" v="253" actId="14100"/>
          <ac:picMkLst>
            <pc:docMk/>
            <pc:sldMk cId="1270868986" sldId="272"/>
            <ac:picMk id="5" creationId="{C106B8AC-70B2-EE05-DC6F-A3B7085BD1D3}"/>
          </ac:picMkLst>
        </pc:picChg>
        <pc:picChg chg="add mod">
          <ac:chgData name="A K" userId="a24ea0b79fc61bad" providerId="LiveId" clId="{5668FDFC-2288-425D-8254-7FDADEB0D66A}" dt="2025-04-20T12:59:21.849" v="254" actId="1076"/>
          <ac:picMkLst>
            <pc:docMk/>
            <pc:sldMk cId="1270868986" sldId="272"/>
            <ac:picMk id="7" creationId="{8A3FFCFD-6CDC-1079-B0F9-A35D60FE60A7}"/>
          </ac:picMkLst>
        </pc:picChg>
        <pc:picChg chg="add mod">
          <ac:chgData name="A K" userId="a24ea0b79fc61bad" providerId="LiveId" clId="{5668FDFC-2288-425D-8254-7FDADEB0D66A}" dt="2025-04-20T12:59:53.982" v="259" actId="1076"/>
          <ac:picMkLst>
            <pc:docMk/>
            <pc:sldMk cId="1270868986" sldId="272"/>
            <ac:picMk id="9" creationId="{45964E46-C397-0490-5A6A-2F4CECFF1F11}"/>
          </ac:picMkLst>
        </pc:picChg>
      </pc:sldChg>
      <pc:sldChg chg="addSp modSp new mod">
        <pc:chgData name="A K" userId="a24ea0b79fc61bad" providerId="LiveId" clId="{5668FDFC-2288-425D-8254-7FDADEB0D66A}" dt="2025-04-20T13:11:05.896" v="280" actId="1076"/>
        <pc:sldMkLst>
          <pc:docMk/>
          <pc:sldMk cId="3421870991" sldId="273"/>
        </pc:sldMkLst>
        <pc:picChg chg="add mod">
          <ac:chgData name="A K" userId="a24ea0b79fc61bad" providerId="LiveId" clId="{5668FDFC-2288-425D-8254-7FDADEB0D66A}" dt="2025-04-20T13:08:53.466" v="267" actId="1076"/>
          <ac:picMkLst>
            <pc:docMk/>
            <pc:sldMk cId="3421870991" sldId="273"/>
            <ac:picMk id="3" creationId="{FDC9337D-1277-1D62-DAEB-CDB7C88A2ABB}"/>
          </ac:picMkLst>
        </pc:picChg>
        <pc:picChg chg="add mod">
          <ac:chgData name="A K" userId="a24ea0b79fc61bad" providerId="LiveId" clId="{5668FDFC-2288-425D-8254-7FDADEB0D66A}" dt="2025-04-20T13:09:05.914" v="270" actId="1076"/>
          <ac:picMkLst>
            <pc:docMk/>
            <pc:sldMk cId="3421870991" sldId="273"/>
            <ac:picMk id="5" creationId="{A1D786C9-628A-EDF1-364A-CE8AD1577F86}"/>
          </ac:picMkLst>
        </pc:picChg>
        <pc:picChg chg="add mod">
          <ac:chgData name="A K" userId="a24ea0b79fc61bad" providerId="LiveId" clId="{5668FDFC-2288-425D-8254-7FDADEB0D66A}" dt="2025-04-20T13:10:08.928" v="273" actId="1076"/>
          <ac:picMkLst>
            <pc:docMk/>
            <pc:sldMk cId="3421870991" sldId="273"/>
            <ac:picMk id="7" creationId="{C9AF22E7-2CD9-E4BC-6731-CF15E221AB35}"/>
          </ac:picMkLst>
        </pc:picChg>
        <pc:picChg chg="add mod">
          <ac:chgData name="A K" userId="a24ea0b79fc61bad" providerId="LiveId" clId="{5668FDFC-2288-425D-8254-7FDADEB0D66A}" dt="2025-04-20T13:11:05.896" v="280" actId="1076"/>
          <ac:picMkLst>
            <pc:docMk/>
            <pc:sldMk cId="3421870991" sldId="273"/>
            <ac:picMk id="9" creationId="{6A3B0EBB-0B96-536C-0148-80AD0C103788}"/>
          </ac:picMkLst>
        </pc:picChg>
      </pc:sldChg>
      <pc:sldChg chg="addSp modSp new mod">
        <pc:chgData name="A K" userId="a24ea0b79fc61bad" providerId="LiveId" clId="{5668FDFC-2288-425D-8254-7FDADEB0D66A}" dt="2025-04-20T13:13:04.453" v="286" actId="14100"/>
        <pc:sldMkLst>
          <pc:docMk/>
          <pc:sldMk cId="251045680" sldId="274"/>
        </pc:sldMkLst>
        <pc:picChg chg="add mod">
          <ac:chgData name="A K" userId="a24ea0b79fc61bad" providerId="LiveId" clId="{5668FDFC-2288-425D-8254-7FDADEB0D66A}" dt="2025-04-20T13:12:30.499" v="284" actId="1076"/>
          <ac:picMkLst>
            <pc:docMk/>
            <pc:sldMk cId="251045680" sldId="274"/>
            <ac:picMk id="3" creationId="{2B239334-1802-A186-9D0B-E7CD13FB5A82}"/>
          </ac:picMkLst>
        </pc:picChg>
        <pc:picChg chg="add mod">
          <ac:chgData name="A K" userId="a24ea0b79fc61bad" providerId="LiveId" clId="{5668FDFC-2288-425D-8254-7FDADEB0D66A}" dt="2025-04-20T13:13:04.453" v="286" actId="14100"/>
          <ac:picMkLst>
            <pc:docMk/>
            <pc:sldMk cId="251045680" sldId="274"/>
            <ac:picMk id="5" creationId="{12DEC995-6399-2ADD-8667-84A143668E51}"/>
          </ac:picMkLst>
        </pc:picChg>
      </pc:sldChg>
      <pc:sldChg chg="addSp modSp new mod">
        <pc:chgData name="A K" userId="a24ea0b79fc61bad" providerId="LiveId" clId="{5668FDFC-2288-425D-8254-7FDADEB0D66A}" dt="2025-04-20T13:27:55.344" v="302" actId="1076"/>
        <pc:sldMkLst>
          <pc:docMk/>
          <pc:sldMk cId="346149588" sldId="275"/>
        </pc:sldMkLst>
        <pc:picChg chg="add mod">
          <ac:chgData name="A K" userId="a24ea0b79fc61bad" providerId="LiveId" clId="{5668FDFC-2288-425D-8254-7FDADEB0D66A}" dt="2025-04-20T13:27:46.007" v="300" actId="1076"/>
          <ac:picMkLst>
            <pc:docMk/>
            <pc:sldMk cId="346149588" sldId="275"/>
            <ac:picMk id="3" creationId="{48DC83D1-F1EE-BC82-DA78-F3E95FC3B381}"/>
          </ac:picMkLst>
        </pc:picChg>
        <pc:picChg chg="add mod">
          <ac:chgData name="A K" userId="a24ea0b79fc61bad" providerId="LiveId" clId="{5668FDFC-2288-425D-8254-7FDADEB0D66A}" dt="2025-04-20T13:27:51.599" v="301" actId="1076"/>
          <ac:picMkLst>
            <pc:docMk/>
            <pc:sldMk cId="346149588" sldId="275"/>
            <ac:picMk id="5" creationId="{C6A8D4EB-8E0B-C529-93EB-AF44B2128A5A}"/>
          </ac:picMkLst>
        </pc:picChg>
        <pc:picChg chg="add mod">
          <ac:chgData name="A K" userId="a24ea0b79fc61bad" providerId="LiveId" clId="{5668FDFC-2288-425D-8254-7FDADEB0D66A}" dt="2025-04-20T13:27:55.344" v="302" actId="1076"/>
          <ac:picMkLst>
            <pc:docMk/>
            <pc:sldMk cId="346149588" sldId="275"/>
            <ac:picMk id="7" creationId="{F1532AA6-2287-E417-3971-79A0271F38B6}"/>
          </ac:picMkLst>
        </pc:picChg>
      </pc:sldChg>
      <pc:sldChg chg="addSp modSp new mod">
        <pc:chgData name="A K" userId="a24ea0b79fc61bad" providerId="LiveId" clId="{5668FDFC-2288-425D-8254-7FDADEB0D66A}" dt="2025-04-20T13:32:27.981" v="323" actId="1076"/>
        <pc:sldMkLst>
          <pc:docMk/>
          <pc:sldMk cId="1343730088" sldId="276"/>
        </pc:sldMkLst>
        <pc:picChg chg="add mod">
          <ac:chgData name="A K" userId="a24ea0b79fc61bad" providerId="LiveId" clId="{5668FDFC-2288-425D-8254-7FDADEB0D66A}" dt="2025-04-20T13:30:06.941" v="310" actId="14100"/>
          <ac:picMkLst>
            <pc:docMk/>
            <pc:sldMk cId="1343730088" sldId="276"/>
            <ac:picMk id="3" creationId="{74535124-5BED-327D-43FC-4C0CDD8D5393}"/>
          </ac:picMkLst>
        </pc:picChg>
        <pc:picChg chg="add mod">
          <ac:chgData name="A K" userId="a24ea0b79fc61bad" providerId="LiveId" clId="{5668FDFC-2288-425D-8254-7FDADEB0D66A}" dt="2025-04-20T13:30:10.482" v="311" actId="1076"/>
          <ac:picMkLst>
            <pc:docMk/>
            <pc:sldMk cId="1343730088" sldId="276"/>
            <ac:picMk id="5" creationId="{FCA71047-B523-386A-9C7A-E38FF3D88C94}"/>
          </ac:picMkLst>
        </pc:picChg>
        <pc:picChg chg="add mod">
          <ac:chgData name="A K" userId="a24ea0b79fc61bad" providerId="LiveId" clId="{5668FDFC-2288-425D-8254-7FDADEB0D66A}" dt="2025-04-20T13:31:13.875" v="316" actId="1076"/>
          <ac:picMkLst>
            <pc:docMk/>
            <pc:sldMk cId="1343730088" sldId="276"/>
            <ac:picMk id="7" creationId="{4AF6C1A1-2147-965F-A207-7D3DD8D41AD2}"/>
          </ac:picMkLst>
        </pc:picChg>
        <pc:picChg chg="add mod">
          <ac:chgData name="A K" userId="a24ea0b79fc61bad" providerId="LiveId" clId="{5668FDFC-2288-425D-8254-7FDADEB0D66A}" dt="2025-04-20T13:31:43.614" v="320" actId="14100"/>
          <ac:picMkLst>
            <pc:docMk/>
            <pc:sldMk cId="1343730088" sldId="276"/>
            <ac:picMk id="9" creationId="{AAF3EA42-F038-ABF3-0E35-6BF559FE870B}"/>
          </ac:picMkLst>
        </pc:picChg>
        <pc:picChg chg="add mod">
          <ac:chgData name="A K" userId="a24ea0b79fc61bad" providerId="LiveId" clId="{5668FDFC-2288-425D-8254-7FDADEB0D66A}" dt="2025-04-20T13:32:27.981" v="323" actId="1076"/>
          <ac:picMkLst>
            <pc:docMk/>
            <pc:sldMk cId="1343730088" sldId="276"/>
            <ac:picMk id="11" creationId="{3D037644-95C7-3455-B475-48783E20CD6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C125-8535-58BD-2E09-801D0498E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5B1DB-4289-33BF-1FEA-A15957C5E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6D21D-49C1-132C-F77A-CF2938B8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09AA6-71AF-1EC4-7E45-E2D102DC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C5BF9-D192-73A4-42A5-3E257A24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995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6CC0-FAD1-1C11-CB62-1D5724DF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46623-434E-C1D5-5647-2E83C4635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4456C-914E-AB74-1C08-A250A45C9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3AD42-CE87-1615-3F6F-169DB885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6FBD9-0355-F6A6-3A98-ED3193BB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9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3CF97F-5C79-7F38-35A5-D6BDB36C1E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F6861-155B-F474-2A6B-774DB4D1D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A999D-4DBF-E541-3E2F-3F638071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BCC3-44DC-4808-7BB3-FA16A570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83C55-D693-89C7-55EB-233AB633E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71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41358-BD1A-D2FB-38EB-88564952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C1B8B-A166-261F-3ED8-F38C78C44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F548-E9F9-F333-3284-162F1750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FBAD1-DFFA-8AD6-C7FF-44C937A6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BF891-4311-3497-AB6E-80B07832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7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6D09-661C-9B6A-3CFB-E58789DF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8D863-B8D5-090E-3666-907000986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5B35-343F-CAC2-BD19-9AD334AC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62085-79FD-6780-1637-6B57D104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5A7E9-3DC9-8EA4-147C-F70600CB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05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EC32-174A-EA53-5625-6D142E80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74ACD-2FB8-4C14-D915-4DA089B16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79B14-FBFA-FF56-B0EF-182CC8D6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D97B6-0F5A-382E-24EA-22DC9DA79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8DBB-CA44-78D0-EB4B-60DE2183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DAB37-F975-9CD4-62AD-F2D15CC6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31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AF74-D2B9-7F41-19DF-186250EB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4AEE8-1B82-D614-00AC-ACA70803B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6B926-FFD6-5459-F943-DEE2CDC2A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C4E000-9E0D-31E4-074E-EB270EEEF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A9DC8-8CC2-0124-C50C-7D993F0C3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9B80-3774-9856-8EEF-E3FB21CD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BB96AE-115B-B9B3-EA8B-21A0F838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01EFE4-4EFE-9B4D-0E0C-E7EEE081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17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5FCE-69AE-DD07-1E3D-1A9D9DCF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CB59E-9A80-3A0A-F038-D4CA50423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0BF-8438-0507-DC0D-3082B78C7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4C777-01E5-D4FF-AA36-C3E52B8E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54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9D3E0-C5F9-AD40-315F-58ABA228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0CF058-1151-E618-5755-DCE190AC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24191-5E77-E16A-BDA5-524601D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542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AE0D-C34D-7505-F603-8B887410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DFD25-0CE2-7EE2-9B41-CF8C0E71F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D2771-18C3-3700-E1E6-D06E465E5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7CAEF-6BFF-3B6A-6FDB-A05BE435E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29961-2F48-9C07-09A1-54C42604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41BCA-02EC-8C8E-F299-69601A3B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60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877-9772-DE43-5D8D-3D739032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E1F3-E063-23C8-D1E7-FC25E3EE0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D78E6-70B0-51BC-57A0-38B6B9447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3B519-21D6-5299-68FD-1EF8D333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AFBD8-0590-2FFF-E1F5-088744C5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1593A-1052-A99B-109B-41EEA636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81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D78A29-0BEF-D82D-A00F-F23034AFB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2003F-AF21-C191-BFC1-5D71D0B20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A72AB-C662-D5B5-BC1E-D516C5DF4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8D624-9BD9-422A-8E97-114821F2C81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0FD7B-8F00-3918-C9F3-F6967ED34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7050-0545-A06A-631D-50EBF453B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5B55B-EBFB-4459-B961-56E0225CA6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63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6496-1248-F817-F605-BE936ADB76B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IN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2423559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3D3C6-A14A-150F-6FCF-CEE675E2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685378" cy="2135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28A03-F910-79CF-839E-131D2BBD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1" y="2248566"/>
            <a:ext cx="4550568" cy="1243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B32C8-8A03-3F24-A8E5-8675B9EE8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32" y="242887"/>
            <a:ext cx="6892258" cy="46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9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8823E-C6CA-EED2-367D-5D66CFDE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2" y="575071"/>
            <a:ext cx="6585421" cy="5707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9832E1-A04C-9CAE-DA1D-ADA2EA198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61" y="0"/>
            <a:ext cx="5840139" cy="1890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FB8FB-9998-3162-2567-0F58545C4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861" y="1890893"/>
            <a:ext cx="5563154" cy="2828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B524F4-2418-6A69-70CD-F0AC60B58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945" y="4863712"/>
            <a:ext cx="5327429" cy="14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681EE-0C4F-9058-35F4-3E061670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147513"/>
            <a:ext cx="4975894" cy="110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F5B95-43B4-DDF9-F3B0-0B622DC81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7" y="1464111"/>
            <a:ext cx="4975894" cy="2191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2B3E9-DFFB-2412-8337-A4A16D9E5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5" y="3871121"/>
            <a:ext cx="4791076" cy="28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5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60825-0576-8CC0-83E9-92F56761B21F}"/>
              </a:ext>
            </a:extLst>
          </p:cNvPr>
          <p:cNvSpPr txBox="1"/>
          <p:nvPr/>
        </p:nvSpPr>
        <p:spPr>
          <a:xfrm>
            <a:off x="1443038" y="2407444"/>
            <a:ext cx="940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err="1"/>
              <a:t>XUnit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845470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8607D-904E-FF01-845A-A0147BBFC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68" y="140098"/>
            <a:ext cx="5728188" cy="274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9A0962-0797-1712-87EE-CD5BD8B4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69" y="3009987"/>
            <a:ext cx="5887732" cy="11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3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73225-4324-6624-10E9-D9B686DC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14" y="21354"/>
            <a:ext cx="3457576" cy="3407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E9155-5931-C955-0F81-FEB8E0020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076" y="70021"/>
            <a:ext cx="3663722" cy="3283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C7E6B4-5352-02F3-7583-2C3763556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211" y="70021"/>
            <a:ext cx="3663722" cy="3254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F0E0C-7526-6CFB-2FA9-6A83AC68A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" y="3533808"/>
            <a:ext cx="3801800" cy="3252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3C1AC-C407-D6E2-6222-1F1EBF1D0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506" y="3533808"/>
            <a:ext cx="3718712" cy="32527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9876A6-203F-92C3-384D-843B709EE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319" y="3533808"/>
            <a:ext cx="3555614" cy="300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23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B5E09-0972-E25A-5268-72B4A74C3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9" y="192881"/>
            <a:ext cx="3214294" cy="2896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DF774-49ED-8EBD-BD58-1298A3DE6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70" y="113528"/>
            <a:ext cx="2940976" cy="3033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F27EF-0925-E355-B742-EB1B99A8E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853" y="56115"/>
            <a:ext cx="3685830" cy="30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B4EE44-D693-754D-B975-9120F922B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69" y="3321411"/>
            <a:ext cx="4123776" cy="3257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1CD6-C184-4592-3761-1186F332D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0569" y="3321411"/>
            <a:ext cx="3481520" cy="3367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448DC-A11B-8A39-EEF1-063ACE572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1918" y="3321411"/>
            <a:ext cx="3667239" cy="29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8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8B92C-1D8D-2530-D521-40DA7609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4" y="63836"/>
            <a:ext cx="3521870" cy="2956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6B8AC-70B2-EE05-DC6F-A3B7085BD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38" y="63836"/>
            <a:ext cx="3722433" cy="3086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FFCFD-6CDC-1079-B0F9-A35D60FE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63" y="3373787"/>
            <a:ext cx="3859293" cy="3146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964E46-C397-0490-5A6A-2F4CECFF1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647" y="3305900"/>
            <a:ext cx="3580680" cy="34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9337D-1277-1D62-DAEB-CDB7C88A2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" y="152016"/>
            <a:ext cx="5606264" cy="2684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D786C9-628A-EDF1-364A-CE8AD157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13" y="152016"/>
            <a:ext cx="5534822" cy="2682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AF22E7-2CD9-E4BC-6731-CF15E221A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5" y="3314319"/>
            <a:ext cx="5534822" cy="2676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B0EBB-0B96-536C-0148-80AD0C103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313" y="3498769"/>
            <a:ext cx="5715477" cy="23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70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39334-1802-A186-9D0B-E7CD13FB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28" y="233004"/>
            <a:ext cx="4702086" cy="3195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EC995-6399-2ADD-8667-84A14366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23" y="147179"/>
            <a:ext cx="3762797" cy="33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5F0F2-C4DE-57CC-DDF1-FB19D9106933}"/>
              </a:ext>
            </a:extLst>
          </p:cNvPr>
          <p:cNvSpPr txBox="1"/>
          <p:nvPr/>
        </p:nvSpPr>
        <p:spPr>
          <a:xfrm>
            <a:off x="1328738" y="1321594"/>
            <a:ext cx="8258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MSTest</a:t>
            </a:r>
          </a:p>
        </p:txBody>
      </p:sp>
    </p:spTree>
    <p:extLst>
      <p:ext uri="{BB962C8B-B14F-4D97-AF65-F5344CB8AC3E}">
        <p14:creationId xmlns:p14="http://schemas.microsoft.com/office/powerpoint/2010/main" val="1779519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C83D1-F1EE-BC82-DA78-F3E95FC3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51"/>
            <a:ext cx="5479256" cy="1795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8D4EB-8E0B-C529-93EB-AF44B2128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492" y="0"/>
            <a:ext cx="6301506" cy="2835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32AA6-2287-E417-3971-79A0271F3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638" y="2890801"/>
            <a:ext cx="8485182" cy="36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535124-5BED-327D-43FC-4C0CDD8D5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76569" cy="1528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71047-B523-386A-9C7A-E38FF3D8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705814"/>
            <a:ext cx="5313170" cy="1086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F6C1A1-2147-965F-A207-7D3DD8D41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2968983"/>
            <a:ext cx="5523572" cy="1150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3EA42-F038-ABF3-0E35-6BF559FE8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1" y="4119264"/>
            <a:ext cx="5855977" cy="1150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037644-95C7-3455-B475-48783E20C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99" y="5431505"/>
            <a:ext cx="5313170" cy="10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3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F96FA-43E3-999A-1A9F-EFD028B46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6363" cy="342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A7059-CB03-FF64-D333-8D062B922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768" y="0"/>
            <a:ext cx="5107782" cy="3324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075D1E-AD73-D7B2-2CF4-2FDEC4CA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1875"/>
            <a:ext cx="5484092" cy="3286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01859-0ADF-8D63-98C4-2F196082E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719" y="3690647"/>
            <a:ext cx="6342000" cy="25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3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C7BD5-D597-83E9-1C7F-74056641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7" y="121443"/>
            <a:ext cx="5291164" cy="2600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005E2-28D3-3B5C-9E88-15C04C97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86" y="204338"/>
            <a:ext cx="5231774" cy="3096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993F9-8593-39FF-86C1-80B951D3B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3" y="3995441"/>
            <a:ext cx="5439535" cy="2119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F7C65-1BBF-0A67-49E9-8AA780E18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75" y="3618086"/>
            <a:ext cx="5696716" cy="28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3EFA6-7D10-4F00-FB90-E9CCF31B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" y="80563"/>
            <a:ext cx="4620770" cy="2355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0386E-A8AD-7C6C-F49B-6026DB40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469" y="80563"/>
            <a:ext cx="6072612" cy="2661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9D783-3693-37B8-2982-F265C5D0E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6906"/>
            <a:ext cx="5300663" cy="3130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7F5BA-548E-162B-860E-C3731AE8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5" y="2418181"/>
            <a:ext cx="6807563" cy="1298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D7289D-BCFB-8256-86B5-83784C568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832" y="3492764"/>
            <a:ext cx="5137886" cy="29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1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27BB13-7E94-3034-350F-F7E4E2D1A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7097" cy="2150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246E5-8D89-2B38-BFCF-496541706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52472"/>
            <a:ext cx="6872288" cy="1161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52A85-6064-9394-927D-3532B06A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6442"/>
            <a:ext cx="4267726" cy="20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31E56-E8A8-5A06-A57F-A2775567E8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292"/>
          <a:stretch/>
        </p:blipFill>
        <p:spPr>
          <a:xfrm>
            <a:off x="307604" y="66197"/>
            <a:ext cx="3061909" cy="3428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5E761-3B76-57B3-2658-56D8A6F2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68" y="33099"/>
            <a:ext cx="3732805" cy="3362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9791A-004E-7BC6-FD12-F7CE64D1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701" y="75876"/>
            <a:ext cx="3732805" cy="3409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D7D416-9CCE-9263-6D3C-3F5F0D522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03" y="3609913"/>
            <a:ext cx="3541351" cy="3181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F9B8C4-EB7E-BE80-9A6A-0DAD1618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461" y="3609913"/>
            <a:ext cx="3301884" cy="31818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979101-A18A-D474-A2E5-1BB4DF8A47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887" y="3453260"/>
            <a:ext cx="3698082" cy="349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9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E884A-7782-6AC6-A178-070C92230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62" y="0"/>
            <a:ext cx="3731833" cy="3378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9D520-B60F-AB6A-520C-08482BFD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128" y="0"/>
            <a:ext cx="3731832" cy="3340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34628-0B95-66DA-1B47-AE72656EF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356" y="1"/>
            <a:ext cx="3921644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D4C7F3-C670-431F-6550-A598E72F9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5" y="3435073"/>
            <a:ext cx="3988039" cy="3322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9E9BC-0DF0-1B0C-0463-E584C044B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940" y="3352202"/>
            <a:ext cx="3055579" cy="33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8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12A02B-406B-5F6B-64DE-569E1E5D2CDA}"/>
              </a:ext>
            </a:extLst>
          </p:cNvPr>
          <p:cNvSpPr txBox="1"/>
          <p:nvPr/>
        </p:nvSpPr>
        <p:spPr>
          <a:xfrm>
            <a:off x="1200150" y="1907381"/>
            <a:ext cx="9672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NUnit</a:t>
            </a:r>
          </a:p>
        </p:txBody>
      </p:sp>
    </p:spTree>
    <p:extLst>
      <p:ext uri="{BB962C8B-B14F-4D97-AF65-F5344CB8AC3E}">
        <p14:creationId xmlns:p14="http://schemas.microsoft.com/office/powerpoint/2010/main" val="97783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5</Words>
  <Application>Microsoft Office PowerPoint</Application>
  <PresentationFormat>Widescreen</PresentationFormat>
  <Paragraphs>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Unit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 K</dc:creator>
  <cp:lastModifiedBy>A K</cp:lastModifiedBy>
  <cp:revision>1</cp:revision>
  <dcterms:created xsi:type="dcterms:W3CDTF">2025-04-20T05:35:06Z</dcterms:created>
  <dcterms:modified xsi:type="dcterms:W3CDTF">2025-04-20T13:32:33Z</dcterms:modified>
</cp:coreProperties>
</file>